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13C"/>
    <a:srgbClr val="31401C"/>
    <a:srgbClr val="51682E"/>
    <a:srgbClr val="5B7634"/>
    <a:srgbClr val="FFFFFF"/>
    <a:srgbClr val="B9D031"/>
    <a:srgbClr val="A9BE2C"/>
    <a:srgbClr val="87A23C"/>
    <a:srgbClr val="84A23C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Виды товара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Броши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Фляжки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Сумки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Клатчи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Галстуки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Обложки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Очки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Брелки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Перчатки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rgbClr val="85A1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rgbClr val="85A1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2011-06-20T21:32:12Z</dcterms:modified>
</cp:coreProperties>
</file>